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4" r:id="rId2"/>
    <p:sldId id="256" r:id="rId3"/>
    <p:sldId id="257" r:id="rId4"/>
    <p:sldId id="258" r:id="rId5"/>
    <p:sldId id="259" r:id="rId6"/>
    <p:sldId id="260" r:id="rId7"/>
    <p:sldId id="263" r:id="rId8"/>
    <p:sldId id="261" r:id="rId9"/>
    <p:sldId id="265" r:id="rId10"/>
    <p:sldId id="262" r:id="rId11"/>
    <p:sldId id="267" r:id="rId12"/>
    <p:sldId id="266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1" d="100"/>
          <a:sy n="51" d="100"/>
        </p:scale>
        <p:origin x="1243" y="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FE5404D2-F022-43C6-B893-F2901571EC96}" type="datetimeFigureOut">
              <a:rPr lang="en-US" smtClean="0"/>
              <a:pPr/>
              <a:t>12/03/2015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A0714958-569F-43F8-87F4-A3217E29A6D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E5404D2-F022-43C6-B893-F2901571EC96}" type="datetimeFigureOut">
              <a:rPr lang="en-US" smtClean="0"/>
              <a:pPr/>
              <a:t>12/03/2015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0714958-569F-43F8-87F4-A3217E29A6D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E5404D2-F022-43C6-B893-F2901571EC96}" type="datetimeFigureOut">
              <a:rPr lang="en-US" smtClean="0"/>
              <a:pPr/>
              <a:t>12/03/2015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0714958-569F-43F8-87F4-A3217E29A6D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E5404D2-F022-43C6-B893-F2901571EC96}" type="datetimeFigureOut">
              <a:rPr lang="en-US" smtClean="0"/>
              <a:pPr/>
              <a:t>12/03/2015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0714958-569F-43F8-87F4-A3217E29A6D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E5404D2-F022-43C6-B893-F2901571EC96}" type="datetimeFigureOut">
              <a:rPr lang="en-US" smtClean="0"/>
              <a:pPr/>
              <a:t>12/03/2015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0714958-569F-43F8-87F4-A3217E29A6D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E5404D2-F022-43C6-B893-F2901571EC96}" type="datetimeFigureOut">
              <a:rPr lang="en-US" smtClean="0"/>
              <a:pPr/>
              <a:t>12/03/2015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0714958-569F-43F8-87F4-A3217E29A6D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E5404D2-F022-43C6-B893-F2901571EC96}" type="datetimeFigureOut">
              <a:rPr lang="en-US" smtClean="0"/>
              <a:pPr/>
              <a:t>12/03/2015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0714958-569F-43F8-87F4-A3217E29A6D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E5404D2-F022-43C6-B893-F2901571EC96}" type="datetimeFigureOut">
              <a:rPr lang="en-US" smtClean="0"/>
              <a:pPr/>
              <a:t>12/03/2015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0714958-569F-43F8-87F4-A3217E29A6D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E5404D2-F022-43C6-B893-F2901571EC96}" type="datetimeFigureOut">
              <a:rPr lang="en-US" smtClean="0"/>
              <a:pPr/>
              <a:t>12/03/2015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0714958-569F-43F8-87F4-A3217E29A6D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FE5404D2-F022-43C6-B893-F2901571EC96}" type="datetimeFigureOut">
              <a:rPr lang="en-US" smtClean="0"/>
              <a:pPr/>
              <a:t>12/03/2015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0714958-569F-43F8-87F4-A3217E29A6D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FE5404D2-F022-43C6-B893-F2901571EC96}" type="datetimeFigureOut">
              <a:rPr lang="en-US" smtClean="0"/>
              <a:pPr/>
              <a:t>12/03/2015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A0714958-569F-43F8-87F4-A3217E29A6D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FE5404D2-F022-43C6-B893-F2901571EC96}" type="datetimeFigureOut">
              <a:rPr lang="en-US" smtClean="0"/>
              <a:pPr/>
              <a:t>12/03/2015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A0714958-569F-43F8-87F4-A3217E29A6D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goodreads.com/author/show/415595.Colleen_Moore" TargetMode="Externa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“They were smart and sophisticated, with an air of independence about them, and so casual about their looks and clothes and manners as to be almost slapdash. I don't know if I realized as soon as I began seeing them that they represented the wave of the future, but I do know I was drawn to them. I shared their restlessness, understood their determination to free themselves of the Victorian shackles of the pre-World War I era and find out for themselves what life was all about.” </a:t>
            </a:r>
            <a:br>
              <a:rPr lang="en-US" dirty="0" smtClean="0"/>
            </a:br>
            <a:r>
              <a:rPr lang="en-US" dirty="0" smtClean="0"/>
              <a:t>― </a:t>
            </a:r>
            <a:r>
              <a:rPr lang="en-US" dirty="0" smtClean="0">
                <a:hlinkClick r:id="rId2"/>
              </a:rPr>
              <a:t>Colleen Moore</a:t>
            </a:r>
            <a:r>
              <a:rPr lang="en-US" dirty="0" smtClean="0"/>
              <a:t> 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Analyze </a:t>
            </a:r>
            <a:r>
              <a:rPr lang="en-US" smtClean="0"/>
              <a:t>the Primary Source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609599"/>
            <a:ext cx="7543800" cy="56177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639762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Today’s Activities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804862"/>
            <a:ext cx="4495800" cy="5586794"/>
          </a:xfrm>
        </p:spPr>
        <p:txBody>
          <a:bodyPr>
            <a:normAutofit fontScale="77500" lnSpcReduction="20000"/>
          </a:bodyPr>
          <a:lstStyle/>
          <a:p>
            <a:pPr algn="ctr"/>
            <a:r>
              <a:rPr lang="en-US" dirty="0" smtClean="0"/>
              <a:t>Group 1</a:t>
            </a:r>
          </a:p>
          <a:p>
            <a:endParaRPr lang="en-US" dirty="0"/>
          </a:p>
          <a:p>
            <a:r>
              <a:rPr lang="en-US" dirty="0" smtClean="0"/>
              <a:t>Assign </a:t>
            </a:r>
            <a:r>
              <a:rPr lang="en-US" dirty="0"/>
              <a:t>each person in your group one of the following topics from </a:t>
            </a:r>
            <a:r>
              <a:rPr lang="en-US" dirty="0" err="1"/>
              <a:t>pgs</a:t>
            </a:r>
            <a:r>
              <a:rPr lang="en-US" dirty="0"/>
              <a:t> 221-223: </a:t>
            </a:r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a</a:t>
            </a:r>
            <a:r>
              <a:rPr lang="en-US" dirty="0"/>
              <a:t>) Modern American Art, </a:t>
            </a:r>
            <a:endParaRPr lang="en-US" dirty="0" smtClean="0"/>
          </a:p>
          <a:p>
            <a:r>
              <a:rPr lang="en-US" dirty="0" smtClean="0"/>
              <a:t>b</a:t>
            </a:r>
            <a:r>
              <a:rPr lang="en-US" dirty="0"/>
              <a:t>) Poets and Writers, </a:t>
            </a:r>
            <a:endParaRPr lang="en-US" dirty="0" smtClean="0"/>
          </a:p>
          <a:p>
            <a:r>
              <a:rPr lang="en-US" dirty="0" smtClean="0"/>
              <a:t>c</a:t>
            </a:r>
            <a:r>
              <a:rPr lang="en-US" dirty="0"/>
              <a:t>) Movie and Radio Shows, </a:t>
            </a:r>
            <a:endParaRPr lang="en-US" dirty="0" smtClean="0"/>
          </a:p>
          <a:p>
            <a:r>
              <a:rPr lang="en-US" dirty="0" smtClean="0"/>
              <a:t>d</a:t>
            </a:r>
            <a:r>
              <a:rPr lang="en-US" dirty="0"/>
              <a:t>) Sports</a:t>
            </a:r>
          </a:p>
          <a:p>
            <a:endParaRPr lang="en-US" dirty="0" smtClean="0"/>
          </a:p>
          <a:p>
            <a:endParaRPr lang="en-US" dirty="0"/>
          </a:p>
          <a:p>
            <a:r>
              <a:rPr lang="en-US" dirty="0"/>
              <a:t>Create a 4 square sheet (1 box for each section) and record 3-5 key ideas from each section.</a:t>
            </a:r>
          </a:p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804862"/>
            <a:ext cx="4495800" cy="5586794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Group 2</a:t>
            </a:r>
          </a:p>
          <a:p>
            <a:endParaRPr lang="en-US" dirty="0"/>
          </a:p>
          <a:p>
            <a:r>
              <a:rPr lang="en-US" dirty="0" smtClean="0"/>
              <a:t>“Political Cartoons Activity”</a:t>
            </a:r>
          </a:p>
          <a:p>
            <a:endParaRPr lang="en-US" dirty="0" smtClean="0"/>
          </a:p>
          <a:p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-Utilizing your knowledge of this time period use OOPS to break down the political cartoons for Day 1 and 2</a:t>
            </a:r>
          </a:p>
          <a:p>
            <a:pPr marL="0" indent="0">
              <a:buNone/>
            </a:pPr>
            <a:endParaRPr lang="en-US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Be sure to include information as to how this relates to other time periods.</a:t>
            </a:r>
            <a:endParaRPr lang="en-US" dirty="0"/>
          </a:p>
        </p:txBody>
      </p:sp>
      <p:cxnSp>
        <p:nvCxnSpPr>
          <p:cNvPr id="6" name="Straight Connector 5"/>
          <p:cNvCxnSpPr/>
          <p:nvPr/>
        </p:nvCxnSpPr>
        <p:spPr>
          <a:xfrm>
            <a:off x="4517409" y="1673352"/>
            <a:ext cx="0" cy="495604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32495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"/>
            <a:ext cx="8229600" cy="639762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Today’s Activity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38200"/>
            <a:ext cx="8229600" cy="55626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Assign each person in your group one of the following topics from </a:t>
            </a:r>
            <a:r>
              <a:rPr lang="en-US" dirty="0" err="1" smtClean="0"/>
              <a:t>pgs</a:t>
            </a:r>
            <a:r>
              <a:rPr lang="en-US" dirty="0" smtClean="0"/>
              <a:t> 221-223: a) Modern American Art, b) Poets and Writers, c) Movie and </a:t>
            </a:r>
            <a:r>
              <a:rPr lang="en-US" dirty="0"/>
              <a:t>R</a:t>
            </a:r>
            <a:r>
              <a:rPr lang="en-US" dirty="0" smtClean="0"/>
              <a:t>adio Shows, d) Sports</a:t>
            </a:r>
          </a:p>
          <a:p>
            <a:endParaRPr lang="en-US" dirty="0"/>
          </a:p>
          <a:p>
            <a:r>
              <a:rPr lang="en-US" dirty="0" smtClean="0"/>
              <a:t>Create a 4 square sheet (1 box for each section) and record 3-5 key ideas from each section.</a:t>
            </a:r>
          </a:p>
          <a:p>
            <a:endParaRPr lang="en-US" dirty="0"/>
          </a:p>
          <a:p>
            <a:r>
              <a:rPr lang="en-US" dirty="0" smtClean="0"/>
              <a:t>Read your section and share out 3-5 key ideas with your group.</a:t>
            </a:r>
          </a:p>
          <a:p>
            <a:endParaRPr lang="en-US" dirty="0" smtClean="0"/>
          </a:p>
          <a:p>
            <a:r>
              <a:rPr lang="en-US" dirty="0" smtClean="0"/>
              <a:t>Group share out to follow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2452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Changes in Culture 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America in the 1920s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Changes in Culture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2"/>
          </p:nvPr>
        </p:nvSpPr>
        <p:spPr>
          <a:xfrm>
            <a:off x="0" y="1444294"/>
            <a:ext cx="4497388" cy="5261306"/>
          </a:xfrm>
        </p:spPr>
        <p:txBody>
          <a:bodyPr/>
          <a:lstStyle/>
          <a:p>
            <a:r>
              <a:rPr lang="en-US" dirty="0" smtClean="0"/>
              <a:t>America was changing</a:t>
            </a:r>
          </a:p>
          <a:p>
            <a:endParaRPr lang="en-US" dirty="0" smtClean="0"/>
          </a:p>
          <a:p>
            <a:r>
              <a:rPr lang="en-US" dirty="0" smtClean="0"/>
              <a:t>Many of the </a:t>
            </a:r>
            <a:r>
              <a:rPr lang="en-US" b="1" u="sng" dirty="0" err="1" smtClean="0"/>
              <a:t>nativists</a:t>
            </a:r>
            <a:r>
              <a:rPr lang="en-US" dirty="0" smtClean="0"/>
              <a:t> also wanted to keep “traditional values”</a:t>
            </a:r>
          </a:p>
          <a:p>
            <a:endParaRPr lang="en-US" dirty="0" smtClean="0"/>
          </a:p>
          <a:p>
            <a:r>
              <a:rPr lang="en-US" dirty="0" smtClean="0"/>
              <a:t>Trends glorified youth and freedom</a:t>
            </a:r>
          </a:p>
          <a:p>
            <a:endParaRPr lang="en-US" dirty="0" smtClean="0"/>
          </a:p>
          <a:p>
            <a:r>
              <a:rPr lang="en-US" dirty="0" smtClean="0"/>
              <a:t>Big changes for society and women.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24400" y="1371600"/>
            <a:ext cx="3972560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0"/>
            <a:ext cx="8229600" cy="717550"/>
          </a:xfrm>
        </p:spPr>
        <p:txBody>
          <a:bodyPr/>
          <a:lstStyle/>
          <a:p>
            <a:pPr algn="r"/>
            <a:r>
              <a:rPr lang="en-US" u="sng" dirty="0" smtClean="0"/>
              <a:t>Women in the 1920s</a:t>
            </a:r>
            <a:endParaRPr lang="en-US" u="sng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114800" y="838200"/>
            <a:ext cx="5029200" cy="5870906"/>
          </a:xfrm>
        </p:spPr>
        <p:txBody>
          <a:bodyPr>
            <a:normAutofit/>
          </a:bodyPr>
          <a:lstStyle/>
          <a:p>
            <a:r>
              <a:rPr lang="en-US" dirty="0" smtClean="0"/>
              <a:t>Women got the right to vote in 1920 and start to move away from traditional roles</a:t>
            </a:r>
          </a:p>
          <a:p>
            <a:endParaRPr lang="en-US" dirty="0" smtClean="0"/>
          </a:p>
          <a:p>
            <a:r>
              <a:rPr lang="en-US" dirty="0" smtClean="0"/>
              <a:t>Start to attend college and pursue careers (financial independence) </a:t>
            </a:r>
          </a:p>
          <a:p>
            <a:endParaRPr lang="en-US" dirty="0" smtClean="0"/>
          </a:p>
          <a:p>
            <a:r>
              <a:rPr lang="en-US" dirty="0" smtClean="0"/>
              <a:t>Relationships change – focus on friendship and romance</a:t>
            </a:r>
          </a:p>
          <a:p>
            <a:endParaRPr lang="en-US" dirty="0" smtClean="0"/>
          </a:p>
          <a:p>
            <a:r>
              <a:rPr lang="en-US" b="1" u="sng" dirty="0" smtClean="0"/>
              <a:t>Flappers</a:t>
            </a:r>
          </a:p>
          <a:p>
            <a:endParaRPr lang="en-US" dirty="0" smtClean="0"/>
          </a:p>
          <a:p>
            <a:r>
              <a:rPr lang="en-US" dirty="0" smtClean="0"/>
              <a:t>Birth control increases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657600"/>
            <a:ext cx="4103077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04800"/>
            <a:ext cx="3345900" cy="3471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en-US" dirty="0" smtClean="0"/>
              <a:t>   With a partner try to create a list of ways women's lives might change as a result of the introduction of more widespread birth control usage / access to education? </a:t>
            </a:r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r>
              <a:rPr lang="en-US" dirty="0" smtClean="0"/>
              <a:t>– You have 2 minutes!!!!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Think about it…..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17550"/>
          </a:xfrm>
        </p:spPr>
        <p:txBody>
          <a:bodyPr/>
          <a:lstStyle/>
          <a:p>
            <a:pPr algn="ctr"/>
            <a:r>
              <a:rPr lang="en-US" dirty="0" smtClean="0"/>
              <a:t>Religious Fundamentalism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2"/>
          </p:nvPr>
        </p:nvSpPr>
        <p:spPr>
          <a:xfrm>
            <a:off x="0" y="838200"/>
            <a:ext cx="4648200" cy="6019800"/>
          </a:xfrm>
        </p:spPr>
        <p:txBody>
          <a:bodyPr>
            <a:normAutofit/>
          </a:bodyPr>
          <a:lstStyle/>
          <a:p>
            <a:r>
              <a:rPr lang="en-US" b="1" u="sng" dirty="0" smtClean="0"/>
              <a:t>Fundamentalists</a:t>
            </a:r>
            <a:r>
              <a:rPr lang="en-US" dirty="0" smtClean="0"/>
              <a:t> believed the Bible to be literally true w/o error</a:t>
            </a:r>
          </a:p>
          <a:p>
            <a:endParaRPr lang="en-US" dirty="0" smtClean="0"/>
          </a:p>
          <a:p>
            <a:r>
              <a:rPr lang="en-US" dirty="0" smtClean="0"/>
              <a:t>Evolution (science) vs. Creationism (Bible)</a:t>
            </a:r>
          </a:p>
          <a:p>
            <a:endParaRPr lang="en-US" dirty="0" smtClean="0"/>
          </a:p>
          <a:p>
            <a:r>
              <a:rPr lang="en-US" u="sng" dirty="0" smtClean="0"/>
              <a:t>Scopes Monkey Trial </a:t>
            </a:r>
            <a:r>
              <a:rPr lang="en-US" dirty="0" smtClean="0"/>
              <a:t>– 1925 A teacher arrested for teaching evolution in Tenn.</a:t>
            </a:r>
          </a:p>
          <a:p>
            <a:endParaRPr lang="en-US" dirty="0" smtClean="0"/>
          </a:p>
          <a:p>
            <a:r>
              <a:rPr lang="en-US" dirty="0" smtClean="0"/>
              <a:t>Conflict in Americas classes</a:t>
            </a: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0174" y="1524000"/>
            <a:ext cx="4653826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1257808"/>
            <a:ext cx="7924800" cy="5600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Turn and Talk – Analyze this image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717550"/>
          </a:xfrm>
        </p:spPr>
        <p:txBody>
          <a:bodyPr/>
          <a:lstStyle/>
          <a:p>
            <a:pPr algn="ctr"/>
            <a:r>
              <a:rPr lang="en-US" dirty="0" smtClean="0"/>
              <a:t>What is Prohibition?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1066800"/>
            <a:ext cx="4571999" cy="5791200"/>
          </a:xfrm>
        </p:spPr>
        <p:txBody>
          <a:bodyPr>
            <a:normAutofit/>
          </a:bodyPr>
          <a:lstStyle/>
          <a:p>
            <a:r>
              <a:rPr lang="en-US" dirty="0" smtClean="0"/>
              <a:t>Banning production sale and consumption of alcohol 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18</a:t>
            </a:r>
            <a:r>
              <a:rPr lang="en-US" baseline="30000" dirty="0" smtClean="0"/>
              <a:t>th</a:t>
            </a:r>
            <a:r>
              <a:rPr lang="en-US" dirty="0" smtClean="0"/>
              <a:t> Amendment - 1920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b="1" u="sng" dirty="0" smtClean="0"/>
              <a:t>The Volstead Act </a:t>
            </a:r>
            <a:r>
              <a:rPr lang="en-US" dirty="0" smtClean="0"/>
              <a:t>gave authorities power to enforce the law</a:t>
            </a:r>
          </a:p>
          <a:p>
            <a:endParaRPr lang="en-US" b="1" i="1" dirty="0" smtClean="0"/>
          </a:p>
          <a:p>
            <a:endParaRPr lang="en-US" dirty="0" smtClean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1143000"/>
            <a:ext cx="4333182" cy="510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Huge profits available for bootleggers / rum runners</a:t>
            </a:r>
          </a:p>
          <a:p>
            <a:endParaRPr lang="en-US" dirty="0" smtClean="0"/>
          </a:p>
          <a:p>
            <a:r>
              <a:rPr lang="en-US" dirty="0" smtClean="0"/>
              <a:t>Led to arise in Organized Crime (Al Capone) </a:t>
            </a:r>
          </a:p>
          <a:p>
            <a:endParaRPr lang="en-US" dirty="0" smtClean="0"/>
          </a:p>
          <a:p>
            <a:r>
              <a:rPr lang="en-US" dirty="0" smtClean="0"/>
              <a:t>Many ignored the law -headed to </a:t>
            </a:r>
            <a:r>
              <a:rPr lang="en-US" b="1" i="1" u="sng" dirty="0" smtClean="0"/>
              <a:t>speakeasies</a:t>
            </a:r>
          </a:p>
          <a:p>
            <a:endParaRPr lang="en-US" b="1" i="1" u="sng" dirty="0" smtClean="0"/>
          </a:p>
          <a:p>
            <a:r>
              <a:rPr lang="en-US" dirty="0" smtClean="0"/>
              <a:t>Cops took bribes</a:t>
            </a:r>
          </a:p>
          <a:p>
            <a:endParaRPr lang="en-US" dirty="0" smtClean="0"/>
          </a:p>
          <a:p>
            <a:r>
              <a:rPr lang="en-US" dirty="0" smtClean="0"/>
              <a:t>Did limit alcohol consumption</a:t>
            </a:r>
          </a:p>
          <a:p>
            <a:endParaRPr lang="en-US" b="1" i="1" u="sng" dirty="0" smtClean="0"/>
          </a:p>
          <a:p>
            <a:r>
              <a:rPr lang="en-US" dirty="0" smtClean="0"/>
              <a:t>21</a:t>
            </a:r>
            <a:r>
              <a:rPr lang="en-US" baseline="30000" dirty="0" smtClean="0"/>
              <a:t>st</a:t>
            </a:r>
            <a:r>
              <a:rPr lang="en-US" dirty="0" smtClean="0"/>
              <a:t> Amendment repeals the law</a:t>
            </a:r>
          </a:p>
          <a:p>
            <a:endParaRPr lang="en-US" b="1" i="1" u="sng" dirty="0" smtClean="0"/>
          </a:p>
          <a:p>
            <a:endParaRPr lang="en-US" b="1" i="1" u="sng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 of Prohibition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Technic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670</TotalTime>
  <Words>517</Words>
  <Application>Microsoft Office PowerPoint</Application>
  <PresentationFormat>On-screen Show (4:3)</PresentationFormat>
  <Paragraphs>90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7" baseType="lpstr">
      <vt:lpstr>Lucida Sans Unicode</vt:lpstr>
      <vt:lpstr>Verdana</vt:lpstr>
      <vt:lpstr>Wingdings 2</vt:lpstr>
      <vt:lpstr>Wingdings 3</vt:lpstr>
      <vt:lpstr>Concourse</vt:lpstr>
      <vt:lpstr>Analyze the Primary Source</vt:lpstr>
      <vt:lpstr>Changes in Culture  </vt:lpstr>
      <vt:lpstr>Changes in Culture</vt:lpstr>
      <vt:lpstr>Women in the 1920s</vt:lpstr>
      <vt:lpstr>Think about it…..</vt:lpstr>
      <vt:lpstr>Religious Fundamentalism</vt:lpstr>
      <vt:lpstr>Turn and Talk – Analyze this image</vt:lpstr>
      <vt:lpstr>What is Prohibition?</vt:lpstr>
      <vt:lpstr>Results of Prohibition</vt:lpstr>
      <vt:lpstr>PowerPoint Presentation</vt:lpstr>
      <vt:lpstr>Today’s Activities</vt:lpstr>
      <vt:lpstr>Today’s Activity</vt:lpstr>
    </vt:vector>
  </TitlesOfParts>
  <Company>Duval County Public Schools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Changes in Culture</dc:title>
  <dc:creator>mcdonaldd2</dc:creator>
  <cp:lastModifiedBy>Sacerdote, Kevin R.</cp:lastModifiedBy>
  <cp:revision>38</cp:revision>
  <dcterms:created xsi:type="dcterms:W3CDTF">2012-12-19T16:48:23Z</dcterms:created>
  <dcterms:modified xsi:type="dcterms:W3CDTF">2015-12-03T18:46:32Z</dcterms:modified>
</cp:coreProperties>
</file>